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7447"/>
            <a:ext cx="12191998" cy="5940551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479925" y="1456047"/>
          <a:ext cx="7602855" cy="480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/>
                <a:gridCol w="3435985"/>
                <a:gridCol w="2888615"/>
              </a:tblGrid>
              <a:tr h="2159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Suggested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consider (please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one)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details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(please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below)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149225">
                <a:tc rowSpan="7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(eg,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shopping,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cleaning)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Independence/mobility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sleep;</a:t>
                      </a:r>
                      <a:r>
                        <a:rPr dirty="0" sz="9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fatigue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Exercise/sport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Pain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dirty="0" sz="900" spc="-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loss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gain;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appetite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row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Emotional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Stress/mental</a:t>
                      </a:r>
                      <a:r>
                        <a:rPr dirty="0" sz="900" spc="-4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Concern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appearance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Mood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(eg,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loneliness,</a:t>
                      </a:r>
                      <a:r>
                        <a:rPr dirty="0" sz="900" spc="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feeling</a:t>
                      </a:r>
                      <a:r>
                        <a:rPr dirty="0" sz="900" spc="-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down</a:t>
                      </a:r>
                      <a:r>
                        <a:rPr dirty="0" sz="900" spc="-5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misunderstood)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670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row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9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Hobbies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Family,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friends,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relationships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Travel,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going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out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670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row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dirty="0" sz="9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dirty="0" sz="9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Applying for,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keeping, or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switching,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4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Traveling to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work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dirty="0" sz="9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tasks,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row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Self-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care: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Personal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hygiene, getting</a:t>
                      </a:r>
                      <a:r>
                        <a:rPr dirty="0" sz="900" spc="-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dressed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Intimacy</a:t>
                      </a:r>
                      <a:r>
                        <a:rPr dirty="0" sz="9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(eg,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sexual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intimacy)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Pregnancy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Caregiving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49225"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45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Remission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03225" y="1456048"/>
          <a:ext cx="3984625" cy="481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180"/>
                <a:gridCol w="1948180"/>
              </a:tblGrid>
              <a:tr h="59563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dirty="0" sz="900" spc="-3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achieve</a:t>
                      </a:r>
                      <a:r>
                        <a:rPr dirty="0" sz="900" spc="-1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goal: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913130">
                        <a:lnSpc>
                          <a:spcPct val="114399"/>
                        </a:lnSpc>
                        <a:spcBef>
                          <a:spcPts val="445"/>
                        </a:spcBef>
                      </a:pP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Please</a:t>
                      </a:r>
                      <a:r>
                        <a:rPr dirty="0" sz="9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highlight</a:t>
                      </a:r>
                      <a:r>
                        <a:rPr dirty="0" sz="900" spc="-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900" spc="5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9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900" spc="-3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5074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CDAI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SDAI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DAS28-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CRP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DAS28-</a:t>
                      </a:r>
                      <a:r>
                        <a:rPr dirty="0" sz="9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ESR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(please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specify):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06565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Remission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760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9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9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1300" indent="-169545">
                        <a:lnSpc>
                          <a:spcPct val="100000"/>
                        </a:lnSpc>
                        <a:spcBef>
                          <a:spcPts val="765"/>
                        </a:spcBef>
                        <a:buChar char="–"/>
                        <a:tabLst>
                          <a:tab pos="241300" algn="l"/>
                        </a:tabLst>
                      </a:pP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(please</a:t>
                      </a:r>
                      <a:r>
                        <a:rPr dirty="0" sz="9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specify):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409575" y="221322"/>
            <a:ext cx="1098550" cy="717550"/>
          </a:xfrm>
          <a:custGeom>
            <a:avLst/>
            <a:gdLst/>
            <a:ahLst/>
            <a:cxnLst/>
            <a:rect l="l" t="t" r="r" b="b"/>
            <a:pathLst>
              <a:path w="1098550" h="717550">
                <a:moveTo>
                  <a:pt x="1098207" y="0"/>
                </a:moveTo>
                <a:lnTo>
                  <a:pt x="0" y="0"/>
                </a:lnTo>
                <a:lnTo>
                  <a:pt x="0" y="370840"/>
                </a:lnTo>
                <a:lnTo>
                  <a:pt x="0" y="717156"/>
                </a:lnTo>
                <a:lnTo>
                  <a:pt x="1098207" y="717156"/>
                </a:lnTo>
                <a:lnTo>
                  <a:pt x="1098207" y="370840"/>
                </a:lnTo>
                <a:lnTo>
                  <a:pt x="1098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086600" y="221322"/>
            <a:ext cx="1209675" cy="717550"/>
          </a:xfrm>
          <a:custGeom>
            <a:avLst/>
            <a:gdLst/>
            <a:ahLst/>
            <a:cxnLst/>
            <a:rect l="l" t="t" r="r" b="b"/>
            <a:pathLst>
              <a:path w="1209675" h="717550">
                <a:moveTo>
                  <a:pt x="1209675" y="0"/>
                </a:moveTo>
                <a:lnTo>
                  <a:pt x="0" y="0"/>
                </a:lnTo>
                <a:lnTo>
                  <a:pt x="0" y="370840"/>
                </a:lnTo>
                <a:lnTo>
                  <a:pt x="0" y="717156"/>
                </a:lnTo>
                <a:lnTo>
                  <a:pt x="1209675" y="717156"/>
                </a:lnTo>
                <a:lnTo>
                  <a:pt x="1209675" y="370840"/>
                </a:lnTo>
                <a:lnTo>
                  <a:pt x="1209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04811" y="216554"/>
          <a:ext cx="11676380" cy="7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915"/>
                <a:gridCol w="5578475"/>
                <a:gridCol w="1209040"/>
                <a:gridCol w="3703320"/>
              </a:tblGrid>
              <a:tr h="370205"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Patient’s</a:t>
                      </a:r>
                      <a:r>
                        <a:rPr dirty="0" sz="11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name: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1F5F"/>
                      </a:solidFill>
                      <a:prstDash val="solid"/>
                    </a:lnL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1F5F"/>
                      </a:solidFill>
                      <a:prstDash val="solid"/>
                    </a:lnR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1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number: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1F5F"/>
                      </a:solidFill>
                      <a:prstDash val="solid"/>
                    </a:lnL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1F5F"/>
                      </a:solidFill>
                      <a:prstDash val="solid"/>
                    </a:lnR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ctr" marR="406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Doctor’s</a:t>
                      </a:r>
                      <a:r>
                        <a:rPr dirty="0" sz="11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name: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1F5F"/>
                      </a:solidFill>
                      <a:prstDash val="solid"/>
                    </a:lnL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1F5F"/>
                      </a:solidFill>
                      <a:prstDash val="solid"/>
                    </a:lnR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Date: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1F5F"/>
                      </a:solidFill>
                      <a:prstDash val="solid"/>
                    </a:lnL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1F5F"/>
                      </a:solidFill>
                      <a:prstDash val="solid"/>
                    </a:lnR>
                    <a:lnT w="9525">
                      <a:solidFill>
                        <a:srgbClr val="001F5F"/>
                      </a:solidFill>
                      <a:prstDash val="solid"/>
                    </a:lnT>
                    <a:lnB w="9525">
                      <a:solidFill>
                        <a:srgbClr val="001F5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421638" y="1008868"/>
            <a:ext cx="218884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092F6D"/>
                </a:solidFill>
                <a:latin typeface="Calibri"/>
                <a:cs typeface="Calibri"/>
              </a:rPr>
              <a:t>Doctor’s</a:t>
            </a:r>
            <a:r>
              <a:rPr dirty="0" sz="1100" spc="-20" b="1">
                <a:solidFill>
                  <a:srgbClr val="092F6D"/>
                </a:solidFill>
                <a:latin typeface="Calibri"/>
                <a:cs typeface="Calibri"/>
              </a:rPr>
              <a:t> goal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092F6D"/>
                </a:solidFill>
                <a:latin typeface="Calibri"/>
                <a:cs typeface="Calibri"/>
              </a:rPr>
              <a:t>(based</a:t>
            </a:r>
            <a:r>
              <a:rPr dirty="0" sz="1100" spc="-35" b="1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92F6D"/>
                </a:solidFill>
                <a:latin typeface="Calibri"/>
                <a:cs typeface="Calibri"/>
              </a:rPr>
              <a:t>on</a:t>
            </a:r>
            <a:r>
              <a:rPr dirty="0" sz="1100" spc="-10" b="1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92F6D"/>
                </a:solidFill>
                <a:latin typeface="Calibri"/>
                <a:cs typeface="Calibri"/>
              </a:rPr>
              <a:t>disease</a:t>
            </a:r>
            <a:r>
              <a:rPr dirty="0" sz="1100" spc="-35" b="1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92F6D"/>
                </a:solidFill>
                <a:latin typeface="Calibri"/>
                <a:cs typeface="Calibri"/>
              </a:rPr>
              <a:t>activity</a:t>
            </a:r>
            <a:r>
              <a:rPr dirty="0" sz="1100" spc="-10" b="1">
                <a:solidFill>
                  <a:srgbClr val="092F6D"/>
                </a:solidFill>
                <a:latin typeface="Calibri"/>
                <a:cs typeface="Calibri"/>
              </a:rPr>
              <a:t> measures):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231167" y="1159763"/>
            <a:ext cx="2491105" cy="252095"/>
            <a:chOff x="9231167" y="1159763"/>
            <a:chExt cx="2491105" cy="252095"/>
          </a:xfrm>
        </p:grpSpPr>
        <p:sp>
          <p:nvSpPr>
            <p:cNvPr id="10" name="object 10" descr=""/>
            <p:cNvSpPr/>
            <p:nvPr/>
          </p:nvSpPr>
          <p:spPr>
            <a:xfrm>
              <a:off x="9237522" y="1159763"/>
              <a:ext cx="2484755" cy="252095"/>
            </a:xfrm>
            <a:custGeom>
              <a:avLst/>
              <a:gdLst/>
              <a:ahLst/>
              <a:cxnLst/>
              <a:rect l="l" t="t" r="r" b="b"/>
              <a:pathLst>
                <a:path w="2484754" h="252094">
                  <a:moveTo>
                    <a:pt x="2484221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2484221" y="252006"/>
                  </a:lnTo>
                  <a:lnTo>
                    <a:pt x="2484221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237517" y="1159763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w="0" h="252094">
                  <a:moveTo>
                    <a:pt x="0" y="0"/>
                  </a:moveTo>
                  <a:lnTo>
                    <a:pt x="0" y="25200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227934" y="974161"/>
            <a:ext cx="17760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Date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achieve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patient’s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001F5F"/>
                </a:solidFill>
                <a:latin typeface="Calibri"/>
                <a:cs typeface="Calibri"/>
              </a:rPr>
              <a:t>goal: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94875" y="985798"/>
            <a:ext cx="3836035" cy="439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Patient’s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goal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(choose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most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important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goal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dirty="0" sz="11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1F5F"/>
                </a:solidFill>
                <a:latin typeface="Calibri"/>
                <a:cs typeface="Calibri"/>
              </a:rPr>
              <a:t>right</a:t>
            </a:r>
            <a:r>
              <a:rPr dirty="0" sz="11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001F5F"/>
                </a:solidFill>
                <a:latin typeface="Calibri"/>
                <a:cs typeface="Calibri"/>
              </a:rPr>
              <a:t>now):</a:t>
            </a:r>
            <a:endParaRPr sz="1100">
              <a:latin typeface="Calibri"/>
              <a:cs typeface="Calibri"/>
            </a:endParaRPr>
          </a:p>
          <a:p>
            <a:pPr marL="12700" marR="678815">
              <a:lnSpc>
                <a:spcPct val="100000"/>
              </a:lnSpc>
              <a:spcBef>
                <a:spcPts val="10"/>
              </a:spcBef>
            </a:pP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(Think</a:t>
            </a:r>
            <a:r>
              <a:rPr dirty="0" sz="8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about</a:t>
            </a:r>
            <a:r>
              <a:rPr dirty="0" sz="8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how</a:t>
            </a:r>
            <a:r>
              <a:rPr dirty="0" sz="8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dirty="0" sz="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want</a:t>
            </a:r>
            <a:r>
              <a:rPr dirty="0" sz="8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8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improve</a:t>
            </a:r>
            <a:r>
              <a:rPr dirty="0" sz="8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dirty="0" sz="8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quality</a:t>
            </a:r>
            <a:r>
              <a:rPr dirty="0" sz="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8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life</a:t>
            </a:r>
            <a:r>
              <a:rPr dirty="0" sz="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8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specific </a:t>
            </a:r>
            <a:r>
              <a:rPr dirty="0" sz="800" spc="-20">
                <a:solidFill>
                  <a:srgbClr val="001F5F"/>
                </a:solidFill>
                <a:latin typeface="Calibri"/>
                <a:cs typeface="Calibri"/>
              </a:rPr>
              <a:t>goals</a:t>
            </a:r>
            <a:r>
              <a:rPr dirty="0" sz="800" spc="5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dirty="0" sz="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want</a:t>
            </a:r>
            <a:r>
              <a:rPr dirty="0" sz="8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8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5F"/>
                </a:solidFill>
                <a:latin typeface="Calibri"/>
                <a:cs typeface="Calibri"/>
              </a:rPr>
              <a:t>work</a:t>
            </a:r>
            <a:r>
              <a:rPr dirty="0" sz="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Calibri"/>
                <a:cs typeface="Calibri"/>
              </a:rPr>
              <a:t>toward)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1637" y="6288973"/>
            <a:ext cx="72574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CDAI,</a:t>
            </a:r>
            <a:r>
              <a:rPr dirty="0" sz="800" spc="-2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Clinical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Disease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Activity</a:t>
            </a:r>
            <a:r>
              <a:rPr dirty="0" sz="800" spc="-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Index;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CRP,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C-reactive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protein;</a:t>
            </a:r>
            <a:r>
              <a:rPr dirty="0" sz="800" spc="-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DAS28,</a:t>
            </a:r>
            <a:r>
              <a:rPr dirty="0" sz="800" spc="-5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Disease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Activity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Score</a:t>
            </a:r>
            <a:r>
              <a:rPr dirty="0" sz="800" spc="-3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in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28</a:t>
            </a:r>
            <a:r>
              <a:rPr dirty="0" sz="800" spc="-3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joints;</a:t>
            </a:r>
            <a:r>
              <a:rPr dirty="0" sz="800" spc="-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ESR,</a:t>
            </a:r>
            <a:r>
              <a:rPr dirty="0" sz="800" spc="-4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erythrocyte sedimentation</a:t>
            </a:r>
            <a:r>
              <a:rPr dirty="0" sz="800" spc="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rate;</a:t>
            </a:r>
            <a:r>
              <a:rPr dirty="0" sz="800" spc="-15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SDAI,</a:t>
            </a:r>
            <a:r>
              <a:rPr dirty="0" sz="800" spc="-4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Simple</a:t>
            </a:r>
            <a:r>
              <a:rPr dirty="0" sz="800" spc="-2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Disease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92F6D"/>
                </a:solidFill>
                <a:latin typeface="Calibri"/>
                <a:cs typeface="Calibri"/>
              </a:rPr>
              <a:t>Activity</a:t>
            </a:r>
            <a:r>
              <a:rPr dirty="0" sz="800" spc="-10">
                <a:solidFill>
                  <a:srgbClr val="092F6D"/>
                </a:solidFill>
                <a:latin typeface="Calibri"/>
                <a:cs typeface="Calibri"/>
              </a:rPr>
              <a:t> Index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629400"/>
            <a:chOff x="0" y="0"/>
            <a:chExt cx="12192000" cy="6629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6293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461279" y="844936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483574" y="90181"/>
                  </a:moveTo>
                  <a:lnTo>
                    <a:pt x="410584" y="90181"/>
                  </a:lnTo>
                  <a:lnTo>
                    <a:pt x="628225" y="0"/>
                  </a:lnTo>
                  <a:lnTo>
                    <a:pt x="638906" y="25830"/>
                  </a:lnTo>
                  <a:lnTo>
                    <a:pt x="483574" y="90181"/>
                  </a:lnTo>
                  <a:close/>
                </a:path>
                <a:path w="639445" h="641350">
                  <a:moveTo>
                    <a:pt x="10680" y="286092"/>
                  </a:moveTo>
                  <a:lnTo>
                    <a:pt x="0" y="260262"/>
                  </a:lnTo>
                  <a:lnTo>
                    <a:pt x="200426" y="177236"/>
                  </a:lnTo>
                  <a:lnTo>
                    <a:pt x="201518" y="167315"/>
                  </a:lnTo>
                  <a:lnTo>
                    <a:pt x="371631" y="81497"/>
                  </a:lnTo>
                  <a:lnTo>
                    <a:pt x="382034" y="78987"/>
                  </a:lnTo>
                  <a:lnTo>
                    <a:pt x="392477" y="79705"/>
                  </a:lnTo>
                  <a:lnTo>
                    <a:pt x="402235" y="83491"/>
                  </a:lnTo>
                  <a:lnTo>
                    <a:pt x="410584" y="90181"/>
                  </a:lnTo>
                  <a:lnTo>
                    <a:pt x="483574" y="90181"/>
                  </a:lnTo>
                  <a:lnTo>
                    <a:pt x="419624" y="116675"/>
                  </a:lnTo>
                  <a:lnTo>
                    <a:pt x="417552" y="126029"/>
                  </a:lnTo>
                  <a:lnTo>
                    <a:pt x="413106" y="134325"/>
                  </a:lnTo>
                  <a:lnTo>
                    <a:pt x="406599" y="141125"/>
                  </a:lnTo>
                  <a:lnTo>
                    <a:pt x="398347" y="145995"/>
                  </a:lnTo>
                  <a:lnTo>
                    <a:pt x="346877" y="167315"/>
                  </a:lnTo>
                  <a:lnTo>
                    <a:pt x="346877" y="190451"/>
                  </a:lnTo>
                  <a:lnTo>
                    <a:pt x="291030" y="190451"/>
                  </a:lnTo>
                  <a:lnTo>
                    <a:pt x="262191" y="202395"/>
                  </a:lnTo>
                  <a:lnTo>
                    <a:pt x="212643" y="202395"/>
                  </a:lnTo>
                  <a:lnTo>
                    <a:pt x="10680" y="286092"/>
                  </a:lnTo>
                  <a:close/>
                </a:path>
                <a:path w="639445" h="641350">
                  <a:moveTo>
                    <a:pt x="346877" y="334059"/>
                  </a:moveTo>
                  <a:lnTo>
                    <a:pt x="291030" y="334059"/>
                  </a:lnTo>
                  <a:lnTo>
                    <a:pt x="291030" y="190451"/>
                  </a:lnTo>
                  <a:lnTo>
                    <a:pt x="346877" y="190451"/>
                  </a:lnTo>
                  <a:lnTo>
                    <a:pt x="346877" y="334059"/>
                  </a:lnTo>
                  <a:close/>
                </a:path>
                <a:path w="639445" h="641350">
                  <a:moveTo>
                    <a:pt x="239233" y="210482"/>
                  </a:moveTo>
                  <a:lnTo>
                    <a:pt x="229792" y="210294"/>
                  </a:lnTo>
                  <a:lnTo>
                    <a:pt x="220750" y="207570"/>
                  </a:lnTo>
                  <a:lnTo>
                    <a:pt x="212643" y="202395"/>
                  </a:lnTo>
                  <a:lnTo>
                    <a:pt x="262191" y="202395"/>
                  </a:lnTo>
                  <a:lnTo>
                    <a:pt x="248538" y="208050"/>
                  </a:lnTo>
                  <a:lnTo>
                    <a:pt x="239233" y="210482"/>
                  </a:lnTo>
                  <a:close/>
                </a:path>
                <a:path w="639445" h="641350">
                  <a:moveTo>
                    <a:pt x="477153" y="641227"/>
                  </a:moveTo>
                  <a:lnTo>
                    <a:pt x="160754" y="641227"/>
                  </a:lnTo>
                  <a:lnTo>
                    <a:pt x="151095" y="639504"/>
                  </a:lnTo>
                  <a:lnTo>
                    <a:pt x="115435" y="520098"/>
                  </a:lnTo>
                  <a:lnTo>
                    <a:pt x="112503" y="487636"/>
                  </a:lnTo>
                  <a:lnTo>
                    <a:pt x="113236" y="471356"/>
                  </a:lnTo>
                  <a:lnTo>
                    <a:pt x="133285" y="356985"/>
                  </a:lnTo>
                  <a:lnTo>
                    <a:pt x="160754" y="334059"/>
                  </a:lnTo>
                  <a:lnTo>
                    <a:pt x="477153" y="334059"/>
                  </a:lnTo>
                  <a:lnTo>
                    <a:pt x="510593" y="389908"/>
                  </a:lnTo>
                  <a:lnTo>
                    <a:pt x="214241" y="389908"/>
                  </a:lnTo>
                  <a:lnTo>
                    <a:pt x="214241" y="522549"/>
                  </a:lnTo>
                  <a:lnTo>
                    <a:pt x="522029" y="522549"/>
                  </a:lnTo>
                  <a:lnTo>
                    <a:pt x="504604" y="618280"/>
                  </a:lnTo>
                  <a:lnTo>
                    <a:pt x="501195" y="627470"/>
                  </a:lnTo>
                  <a:lnTo>
                    <a:pt x="495032" y="634732"/>
                  </a:lnTo>
                  <a:lnTo>
                    <a:pt x="486793" y="639504"/>
                  </a:lnTo>
                  <a:lnTo>
                    <a:pt x="477153" y="641227"/>
                  </a:lnTo>
                  <a:close/>
                </a:path>
                <a:path w="639445" h="641350">
                  <a:moveTo>
                    <a:pt x="339896" y="522549"/>
                  </a:moveTo>
                  <a:lnTo>
                    <a:pt x="298011" y="522549"/>
                  </a:lnTo>
                  <a:lnTo>
                    <a:pt x="298011" y="389908"/>
                  </a:lnTo>
                  <a:lnTo>
                    <a:pt x="339896" y="389908"/>
                  </a:lnTo>
                  <a:lnTo>
                    <a:pt x="339896" y="522549"/>
                  </a:lnTo>
                  <a:close/>
                </a:path>
                <a:path w="639445" h="641350">
                  <a:moveTo>
                    <a:pt x="522029" y="522549"/>
                  </a:moveTo>
                  <a:lnTo>
                    <a:pt x="423666" y="522549"/>
                  </a:lnTo>
                  <a:lnTo>
                    <a:pt x="423666" y="389908"/>
                  </a:lnTo>
                  <a:lnTo>
                    <a:pt x="510593" y="389908"/>
                  </a:lnTo>
                  <a:lnTo>
                    <a:pt x="522470" y="455174"/>
                  </a:lnTo>
                  <a:lnTo>
                    <a:pt x="524666" y="471356"/>
                  </a:lnTo>
                  <a:lnTo>
                    <a:pt x="525399" y="487636"/>
                  </a:lnTo>
                  <a:lnTo>
                    <a:pt x="524668" y="503916"/>
                  </a:lnTo>
                  <a:lnTo>
                    <a:pt x="522475" y="520098"/>
                  </a:lnTo>
                  <a:lnTo>
                    <a:pt x="522029" y="52254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461279" y="844936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504602" y="356985"/>
                  </a:moveTo>
                  <a:lnTo>
                    <a:pt x="501191" y="347806"/>
                  </a:lnTo>
                  <a:lnTo>
                    <a:pt x="495029" y="340551"/>
                  </a:lnTo>
                  <a:lnTo>
                    <a:pt x="486792" y="335781"/>
                  </a:lnTo>
                  <a:lnTo>
                    <a:pt x="477153" y="334059"/>
                  </a:lnTo>
                  <a:lnTo>
                    <a:pt x="346877" y="334059"/>
                  </a:lnTo>
                  <a:lnTo>
                    <a:pt x="346877" y="167315"/>
                  </a:lnTo>
                  <a:lnTo>
                    <a:pt x="398347" y="145995"/>
                  </a:lnTo>
                  <a:lnTo>
                    <a:pt x="419624" y="116675"/>
                  </a:lnTo>
                  <a:lnTo>
                    <a:pt x="638906" y="25830"/>
                  </a:lnTo>
                  <a:lnTo>
                    <a:pt x="628225" y="0"/>
                  </a:lnTo>
                  <a:lnTo>
                    <a:pt x="410584" y="90181"/>
                  </a:lnTo>
                  <a:lnTo>
                    <a:pt x="402235" y="83491"/>
                  </a:lnTo>
                  <a:lnTo>
                    <a:pt x="392477" y="79705"/>
                  </a:lnTo>
                  <a:lnTo>
                    <a:pt x="382034" y="78987"/>
                  </a:lnTo>
                  <a:lnTo>
                    <a:pt x="371631" y="81497"/>
                  </a:lnTo>
                  <a:lnTo>
                    <a:pt x="221822" y="143552"/>
                  </a:lnTo>
                  <a:lnTo>
                    <a:pt x="200426" y="177236"/>
                  </a:lnTo>
                  <a:lnTo>
                    <a:pt x="0" y="260262"/>
                  </a:lnTo>
                  <a:lnTo>
                    <a:pt x="10680" y="286092"/>
                  </a:lnTo>
                  <a:lnTo>
                    <a:pt x="212643" y="202395"/>
                  </a:lnTo>
                  <a:lnTo>
                    <a:pt x="220750" y="207570"/>
                  </a:lnTo>
                  <a:lnTo>
                    <a:pt x="229792" y="210294"/>
                  </a:lnTo>
                  <a:lnTo>
                    <a:pt x="239233" y="210482"/>
                  </a:lnTo>
                  <a:lnTo>
                    <a:pt x="248538" y="208050"/>
                  </a:lnTo>
                  <a:lnTo>
                    <a:pt x="291030" y="190451"/>
                  </a:lnTo>
                  <a:lnTo>
                    <a:pt x="291030" y="334059"/>
                  </a:lnTo>
                  <a:lnTo>
                    <a:pt x="160754" y="334059"/>
                  </a:lnTo>
                  <a:lnTo>
                    <a:pt x="151109" y="335774"/>
                  </a:lnTo>
                  <a:lnTo>
                    <a:pt x="115435" y="455174"/>
                  </a:lnTo>
                  <a:lnTo>
                    <a:pt x="112503" y="487636"/>
                  </a:lnTo>
                  <a:lnTo>
                    <a:pt x="113236" y="503916"/>
                  </a:lnTo>
                  <a:lnTo>
                    <a:pt x="133285" y="618280"/>
                  </a:lnTo>
                  <a:lnTo>
                    <a:pt x="160754" y="641227"/>
                  </a:lnTo>
                  <a:lnTo>
                    <a:pt x="477153" y="641227"/>
                  </a:lnTo>
                  <a:lnTo>
                    <a:pt x="522473" y="520112"/>
                  </a:lnTo>
                  <a:lnTo>
                    <a:pt x="525400" y="487650"/>
                  </a:lnTo>
                  <a:lnTo>
                    <a:pt x="524668" y="471370"/>
                  </a:lnTo>
                  <a:lnTo>
                    <a:pt x="522473" y="455188"/>
                  </a:lnTo>
                  <a:lnTo>
                    <a:pt x="504602" y="356985"/>
                  </a:lnTo>
                  <a:close/>
                </a:path>
                <a:path w="639445" h="641350">
                  <a:moveTo>
                    <a:pt x="298011" y="522549"/>
                  </a:moveTo>
                  <a:lnTo>
                    <a:pt x="214241" y="522549"/>
                  </a:lnTo>
                  <a:lnTo>
                    <a:pt x="214241" y="389908"/>
                  </a:lnTo>
                  <a:lnTo>
                    <a:pt x="298011" y="389908"/>
                  </a:lnTo>
                  <a:lnTo>
                    <a:pt x="298011" y="522549"/>
                  </a:lnTo>
                  <a:close/>
                </a:path>
                <a:path w="639445" h="641350">
                  <a:moveTo>
                    <a:pt x="423666" y="522549"/>
                  </a:moveTo>
                  <a:lnTo>
                    <a:pt x="339896" y="522549"/>
                  </a:lnTo>
                  <a:lnTo>
                    <a:pt x="339896" y="389908"/>
                  </a:lnTo>
                  <a:lnTo>
                    <a:pt x="423666" y="389908"/>
                  </a:lnTo>
                  <a:lnTo>
                    <a:pt x="423666" y="522549"/>
                  </a:lnTo>
                  <a:close/>
                </a:path>
              </a:pathLst>
            </a:custGeom>
            <a:ln w="6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246107" y="227075"/>
            <a:ext cx="2700655" cy="3937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4450" rIns="0" bIns="0" rtlCol="0" vert="horz">
            <a:spAutoFit/>
          </a:bodyPr>
          <a:lstStyle/>
          <a:p>
            <a:pPr marL="521334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goal?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607141" y="841442"/>
            <a:ext cx="2201545" cy="5778500"/>
            <a:chOff x="9607141" y="841442"/>
            <a:chExt cx="2201545" cy="5778500"/>
          </a:xfrm>
        </p:grpSpPr>
        <p:sp>
          <p:nvSpPr>
            <p:cNvPr id="8" name="object 8" descr=""/>
            <p:cNvSpPr/>
            <p:nvPr/>
          </p:nvSpPr>
          <p:spPr>
            <a:xfrm>
              <a:off x="11002676" y="844936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5" h="641350">
                  <a:moveTo>
                    <a:pt x="155681" y="90181"/>
                  </a:moveTo>
                  <a:lnTo>
                    <a:pt x="228835" y="90181"/>
                  </a:lnTo>
                  <a:lnTo>
                    <a:pt x="10704" y="0"/>
                  </a:lnTo>
                  <a:lnTo>
                    <a:pt x="0" y="25830"/>
                  </a:lnTo>
                  <a:lnTo>
                    <a:pt x="155681" y="90181"/>
                  </a:lnTo>
                  <a:close/>
                </a:path>
                <a:path w="640715" h="641350">
                  <a:moveTo>
                    <a:pt x="629637" y="286092"/>
                  </a:moveTo>
                  <a:lnTo>
                    <a:pt x="640342" y="260262"/>
                  </a:lnTo>
                  <a:lnTo>
                    <a:pt x="439465" y="177236"/>
                  </a:lnTo>
                  <a:lnTo>
                    <a:pt x="438371" y="167315"/>
                  </a:lnTo>
                  <a:lnTo>
                    <a:pt x="267875" y="81497"/>
                  </a:lnTo>
                  <a:lnTo>
                    <a:pt x="257449" y="78987"/>
                  </a:lnTo>
                  <a:lnTo>
                    <a:pt x="246983" y="79705"/>
                  </a:lnTo>
                  <a:lnTo>
                    <a:pt x="237203" y="83491"/>
                  </a:lnTo>
                  <a:lnTo>
                    <a:pt x="228835" y="90181"/>
                  </a:lnTo>
                  <a:lnTo>
                    <a:pt x="155681" y="90181"/>
                  </a:lnTo>
                  <a:lnTo>
                    <a:pt x="219774" y="116675"/>
                  </a:lnTo>
                  <a:lnTo>
                    <a:pt x="221851" y="126029"/>
                  </a:lnTo>
                  <a:lnTo>
                    <a:pt x="226307" y="134325"/>
                  </a:lnTo>
                  <a:lnTo>
                    <a:pt x="232828" y="141125"/>
                  </a:lnTo>
                  <a:lnTo>
                    <a:pt x="241100" y="145995"/>
                  </a:lnTo>
                  <a:lnTo>
                    <a:pt x="292685" y="167315"/>
                  </a:lnTo>
                  <a:lnTo>
                    <a:pt x="292685" y="190451"/>
                  </a:lnTo>
                  <a:lnTo>
                    <a:pt x="348657" y="190451"/>
                  </a:lnTo>
                  <a:lnTo>
                    <a:pt x="377561" y="202395"/>
                  </a:lnTo>
                  <a:lnTo>
                    <a:pt x="427221" y="202395"/>
                  </a:lnTo>
                  <a:lnTo>
                    <a:pt x="629637" y="286092"/>
                  </a:lnTo>
                  <a:close/>
                </a:path>
                <a:path w="640715" h="641350">
                  <a:moveTo>
                    <a:pt x="292685" y="334059"/>
                  </a:moveTo>
                  <a:lnTo>
                    <a:pt x="348657" y="334059"/>
                  </a:lnTo>
                  <a:lnTo>
                    <a:pt x="348657" y="190451"/>
                  </a:lnTo>
                  <a:lnTo>
                    <a:pt x="292685" y="190451"/>
                  </a:lnTo>
                  <a:lnTo>
                    <a:pt x="292685" y="334059"/>
                  </a:lnTo>
                  <a:close/>
                </a:path>
                <a:path w="640715" h="641350">
                  <a:moveTo>
                    <a:pt x="400570" y="210482"/>
                  </a:moveTo>
                  <a:lnTo>
                    <a:pt x="410033" y="210294"/>
                  </a:lnTo>
                  <a:lnTo>
                    <a:pt x="419096" y="207570"/>
                  </a:lnTo>
                  <a:lnTo>
                    <a:pt x="427221" y="202395"/>
                  </a:lnTo>
                  <a:lnTo>
                    <a:pt x="377561" y="202395"/>
                  </a:lnTo>
                  <a:lnTo>
                    <a:pt x="391245" y="208050"/>
                  </a:lnTo>
                  <a:lnTo>
                    <a:pt x="400570" y="210482"/>
                  </a:lnTo>
                  <a:close/>
                </a:path>
                <a:path w="640715" h="641350">
                  <a:moveTo>
                    <a:pt x="162116" y="641227"/>
                  </a:moveTo>
                  <a:lnTo>
                    <a:pt x="479226" y="641227"/>
                  </a:lnTo>
                  <a:lnTo>
                    <a:pt x="488907" y="639504"/>
                  </a:lnTo>
                  <a:lnTo>
                    <a:pt x="524647" y="520098"/>
                  </a:lnTo>
                  <a:lnTo>
                    <a:pt x="527586" y="487636"/>
                  </a:lnTo>
                  <a:lnTo>
                    <a:pt x="526851" y="471356"/>
                  </a:lnTo>
                  <a:lnTo>
                    <a:pt x="506757" y="356985"/>
                  </a:lnTo>
                  <a:lnTo>
                    <a:pt x="479226" y="334059"/>
                  </a:lnTo>
                  <a:lnTo>
                    <a:pt x="162116" y="334059"/>
                  </a:lnTo>
                  <a:lnTo>
                    <a:pt x="128601" y="389908"/>
                  </a:lnTo>
                  <a:lnTo>
                    <a:pt x="425619" y="389908"/>
                  </a:lnTo>
                  <a:lnTo>
                    <a:pt x="425619" y="522549"/>
                  </a:lnTo>
                  <a:lnTo>
                    <a:pt x="117139" y="522549"/>
                  </a:lnTo>
                  <a:lnTo>
                    <a:pt x="134603" y="618280"/>
                  </a:lnTo>
                  <a:lnTo>
                    <a:pt x="138020" y="627470"/>
                  </a:lnTo>
                  <a:lnTo>
                    <a:pt x="144197" y="634732"/>
                  </a:lnTo>
                  <a:lnTo>
                    <a:pt x="152454" y="639504"/>
                  </a:lnTo>
                  <a:lnTo>
                    <a:pt x="162116" y="641227"/>
                  </a:lnTo>
                  <a:close/>
                </a:path>
                <a:path w="640715" h="641350">
                  <a:moveTo>
                    <a:pt x="299681" y="522549"/>
                  </a:moveTo>
                  <a:lnTo>
                    <a:pt x="341661" y="522549"/>
                  </a:lnTo>
                  <a:lnTo>
                    <a:pt x="341661" y="389908"/>
                  </a:lnTo>
                  <a:lnTo>
                    <a:pt x="299681" y="389908"/>
                  </a:lnTo>
                  <a:lnTo>
                    <a:pt x="299681" y="522549"/>
                  </a:lnTo>
                  <a:close/>
                </a:path>
                <a:path w="640715" h="641350">
                  <a:moveTo>
                    <a:pt x="117139" y="522549"/>
                  </a:moveTo>
                  <a:lnTo>
                    <a:pt x="215723" y="522549"/>
                  </a:lnTo>
                  <a:lnTo>
                    <a:pt x="215723" y="389908"/>
                  </a:lnTo>
                  <a:lnTo>
                    <a:pt x="128601" y="389908"/>
                  </a:lnTo>
                  <a:lnTo>
                    <a:pt x="116697" y="455174"/>
                  </a:lnTo>
                  <a:lnTo>
                    <a:pt x="114496" y="471356"/>
                  </a:lnTo>
                  <a:lnTo>
                    <a:pt x="113762" y="487636"/>
                  </a:lnTo>
                  <a:lnTo>
                    <a:pt x="114494" y="503916"/>
                  </a:lnTo>
                  <a:lnTo>
                    <a:pt x="116693" y="520098"/>
                  </a:lnTo>
                  <a:lnTo>
                    <a:pt x="117139" y="52254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02676" y="844936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5" h="641350">
                  <a:moveTo>
                    <a:pt x="134606" y="356985"/>
                  </a:moveTo>
                  <a:lnTo>
                    <a:pt x="138024" y="347806"/>
                  </a:lnTo>
                  <a:lnTo>
                    <a:pt x="144200" y="340551"/>
                  </a:lnTo>
                  <a:lnTo>
                    <a:pt x="152455" y="335781"/>
                  </a:lnTo>
                  <a:lnTo>
                    <a:pt x="162116" y="334059"/>
                  </a:lnTo>
                  <a:lnTo>
                    <a:pt x="292685" y="334059"/>
                  </a:lnTo>
                  <a:lnTo>
                    <a:pt x="292685" y="167315"/>
                  </a:lnTo>
                  <a:lnTo>
                    <a:pt x="241100" y="145995"/>
                  </a:lnTo>
                  <a:lnTo>
                    <a:pt x="219774" y="116675"/>
                  </a:lnTo>
                  <a:lnTo>
                    <a:pt x="0" y="25830"/>
                  </a:lnTo>
                  <a:lnTo>
                    <a:pt x="10704" y="0"/>
                  </a:lnTo>
                  <a:lnTo>
                    <a:pt x="228835" y="90181"/>
                  </a:lnTo>
                  <a:lnTo>
                    <a:pt x="237203" y="83491"/>
                  </a:lnTo>
                  <a:lnTo>
                    <a:pt x="246983" y="79705"/>
                  </a:lnTo>
                  <a:lnTo>
                    <a:pt x="257449" y="78987"/>
                  </a:lnTo>
                  <a:lnTo>
                    <a:pt x="267875" y="81497"/>
                  </a:lnTo>
                  <a:lnTo>
                    <a:pt x="418021" y="143552"/>
                  </a:lnTo>
                  <a:lnTo>
                    <a:pt x="439465" y="177236"/>
                  </a:lnTo>
                  <a:lnTo>
                    <a:pt x="640342" y="260262"/>
                  </a:lnTo>
                  <a:lnTo>
                    <a:pt x="629637" y="286092"/>
                  </a:lnTo>
                  <a:lnTo>
                    <a:pt x="427221" y="202395"/>
                  </a:lnTo>
                  <a:lnTo>
                    <a:pt x="419096" y="207570"/>
                  </a:lnTo>
                  <a:lnTo>
                    <a:pt x="410033" y="210294"/>
                  </a:lnTo>
                  <a:lnTo>
                    <a:pt x="400570" y="210482"/>
                  </a:lnTo>
                  <a:lnTo>
                    <a:pt x="391245" y="208050"/>
                  </a:lnTo>
                  <a:lnTo>
                    <a:pt x="348657" y="190451"/>
                  </a:lnTo>
                  <a:lnTo>
                    <a:pt x="348657" y="334059"/>
                  </a:lnTo>
                  <a:lnTo>
                    <a:pt x="479226" y="334059"/>
                  </a:lnTo>
                  <a:lnTo>
                    <a:pt x="488893" y="335774"/>
                  </a:lnTo>
                  <a:lnTo>
                    <a:pt x="524647" y="455174"/>
                  </a:lnTo>
                  <a:lnTo>
                    <a:pt x="527586" y="487636"/>
                  </a:lnTo>
                  <a:lnTo>
                    <a:pt x="526851" y="503916"/>
                  </a:lnTo>
                  <a:lnTo>
                    <a:pt x="506757" y="618280"/>
                  </a:lnTo>
                  <a:lnTo>
                    <a:pt x="479226" y="641227"/>
                  </a:lnTo>
                  <a:lnTo>
                    <a:pt x="162116" y="641227"/>
                  </a:lnTo>
                  <a:lnTo>
                    <a:pt x="116694" y="520112"/>
                  </a:lnTo>
                  <a:lnTo>
                    <a:pt x="113761" y="487650"/>
                  </a:lnTo>
                  <a:lnTo>
                    <a:pt x="114494" y="471370"/>
                  </a:lnTo>
                  <a:lnTo>
                    <a:pt x="116694" y="455188"/>
                  </a:lnTo>
                  <a:lnTo>
                    <a:pt x="134606" y="356985"/>
                  </a:lnTo>
                  <a:close/>
                </a:path>
                <a:path w="640715" h="641350">
                  <a:moveTo>
                    <a:pt x="341661" y="522549"/>
                  </a:moveTo>
                  <a:lnTo>
                    <a:pt x="425619" y="522549"/>
                  </a:lnTo>
                  <a:lnTo>
                    <a:pt x="425619" y="389908"/>
                  </a:lnTo>
                  <a:lnTo>
                    <a:pt x="341661" y="389908"/>
                  </a:lnTo>
                  <a:lnTo>
                    <a:pt x="341661" y="522549"/>
                  </a:lnTo>
                  <a:close/>
                </a:path>
                <a:path w="640715" h="641350">
                  <a:moveTo>
                    <a:pt x="215723" y="522549"/>
                  </a:moveTo>
                  <a:lnTo>
                    <a:pt x="299681" y="522549"/>
                  </a:lnTo>
                  <a:lnTo>
                    <a:pt x="299681" y="389908"/>
                  </a:lnTo>
                  <a:lnTo>
                    <a:pt x="215723" y="389908"/>
                  </a:lnTo>
                  <a:lnTo>
                    <a:pt x="215723" y="522549"/>
                  </a:lnTo>
                  <a:close/>
                </a:path>
              </a:pathLst>
            </a:custGeom>
            <a:ln w="6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610631" y="3450975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483574" y="90181"/>
                  </a:moveTo>
                  <a:lnTo>
                    <a:pt x="410584" y="90181"/>
                  </a:lnTo>
                  <a:lnTo>
                    <a:pt x="628225" y="0"/>
                  </a:lnTo>
                  <a:lnTo>
                    <a:pt x="638906" y="25830"/>
                  </a:lnTo>
                  <a:lnTo>
                    <a:pt x="483574" y="90181"/>
                  </a:lnTo>
                  <a:close/>
                </a:path>
                <a:path w="639445" h="641350">
                  <a:moveTo>
                    <a:pt x="10680" y="286092"/>
                  </a:moveTo>
                  <a:lnTo>
                    <a:pt x="0" y="260262"/>
                  </a:lnTo>
                  <a:lnTo>
                    <a:pt x="200426" y="177236"/>
                  </a:lnTo>
                  <a:lnTo>
                    <a:pt x="201518" y="167315"/>
                  </a:lnTo>
                  <a:lnTo>
                    <a:pt x="371631" y="81497"/>
                  </a:lnTo>
                  <a:lnTo>
                    <a:pt x="382034" y="78987"/>
                  </a:lnTo>
                  <a:lnTo>
                    <a:pt x="392477" y="79705"/>
                  </a:lnTo>
                  <a:lnTo>
                    <a:pt x="402235" y="83491"/>
                  </a:lnTo>
                  <a:lnTo>
                    <a:pt x="410584" y="90181"/>
                  </a:lnTo>
                  <a:lnTo>
                    <a:pt x="483574" y="90181"/>
                  </a:lnTo>
                  <a:lnTo>
                    <a:pt x="419624" y="116675"/>
                  </a:lnTo>
                  <a:lnTo>
                    <a:pt x="417552" y="126029"/>
                  </a:lnTo>
                  <a:lnTo>
                    <a:pt x="413106" y="134325"/>
                  </a:lnTo>
                  <a:lnTo>
                    <a:pt x="406599" y="141125"/>
                  </a:lnTo>
                  <a:lnTo>
                    <a:pt x="398347" y="145995"/>
                  </a:lnTo>
                  <a:lnTo>
                    <a:pt x="346877" y="167315"/>
                  </a:lnTo>
                  <a:lnTo>
                    <a:pt x="346877" y="190451"/>
                  </a:lnTo>
                  <a:lnTo>
                    <a:pt x="291030" y="190451"/>
                  </a:lnTo>
                  <a:lnTo>
                    <a:pt x="262191" y="202395"/>
                  </a:lnTo>
                  <a:lnTo>
                    <a:pt x="212643" y="202395"/>
                  </a:lnTo>
                  <a:lnTo>
                    <a:pt x="10680" y="286092"/>
                  </a:lnTo>
                  <a:close/>
                </a:path>
                <a:path w="639445" h="641350">
                  <a:moveTo>
                    <a:pt x="346877" y="334059"/>
                  </a:moveTo>
                  <a:lnTo>
                    <a:pt x="291030" y="334059"/>
                  </a:lnTo>
                  <a:lnTo>
                    <a:pt x="291030" y="190451"/>
                  </a:lnTo>
                  <a:lnTo>
                    <a:pt x="346877" y="190451"/>
                  </a:lnTo>
                  <a:lnTo>
                    <a:pt x="346877" y="334059"/>
                  </a:lnTo>
                  <a:close/>
                </a:path>
                <a:path w="639445" h="641350">
                  <a:moveTo>
                    <a:pt x="239233" y="210482"/>
                  </a:moveTo>
                  <a:lnTo>
                    <a:pt x="229792" y="210294"/>
                  </a:lnTo>
                  <a:lnTo>
                    <a:pt x="220750" y="207570"/>
                  </a:lnTo>
                  <a:lnTo>
                    <a:pt x="212643" y="202395"/>
                  </a:lnTo>
                  <a:lnTo>
                    <a:pt x="262191" y="202395"/>
                  </a:lnTo>
                  <a:lnTo>
                    <a:pt x="248538" y="208050"/>
                  </a:lnTo>
                  <a:lnTo>
                    <a:pt x="239233" y="210482"/>
                  </a:lnTo>
                  <a:close/>
                </a:path>
                <a:path w="639445" h="641350">
                  <a:moveTo>
                    <a:pt x="477153" y="641227"/>
                  </a:moveTo>
                  <a:lnTo>
                    <a:pt x="160754" y="641227"/>
                  </a:lnTo>
                  <a:lnTo>
                    <a:pt x="151095" y="639504"/>
                  </a:lnTo>
                  <a:lnTo>
                    <a:pt x="115435" y="520098"/>
                  </a:lnTo>
                  <a:lnTo>
                    <a:pt x="112503" y="487636"/>
                  </a:lnTo>
                  <a:lnTo>
                    <a:pt x="113236" y="471356"/>
                  </a:lnTo>
                  <a:lnTo>
                    <a:pt x="133285" y="356985"/>
                  </a:lnTo>
                  <a:lnTo>
                    <a:pt x="160754" y="334059"/>
                  </a:lnTo>
                  <a:lnTo>
                    <a:pt x="477153" y="334059"/>
                  </a:lnTo>
                  <a:lnTo>
                    <a:pt x="510593" y="389908"/>
                  </a:lnTo>
                  <a:lnTo>
                    <a:pt x="214241" y="389908"/>
                  </a:lnTo>
                  <a:lnTo>
                    <a:pt x="214241" y="522549"/>
                  </a:lnTo>
                  <a:lnTo>
                    <a:pt x="522029" y="522549"/>
                  </a:lnTo>
                  <a:lnTo>
                    <a:pt x="504604" y="618280"/>
                  </a:lnTo>
                  <a:lnTo>
                    <a:pt x="501195" y="627470"/>
                  </a:lnTo>
                  <a:lnTo>
                    <a:pt x="495032" y="634732"/>
                  </a:lnTo>
                  <a:lnTo>
                    <a:pt x="486793" y="639504"/>
                  </a:lnTo>
                  <a:lnTo>
                    <a:pt x="477153" y="641227"/>
                  </a:lnTo>
                  <a:close/>
                </a:path>
                <a:path w="639445" h="641350">
                  <a:moveTo>
                    <a:pt x="339896" y="522549"/>
                  </a:moveTo>
                  <a:lnTo>
                    <a:pt x="298011" y="522549"/>
                  </a:lnTo>
                  <a:lnTo>
                    <a:pt x="298011" y="389908"/>
                  </a:lnTo>
                  <a:lnTo>
                    <a:pt x="339896" y="389908"/>
                  </a:lnTo>
                  <a:lnTo>
                    <a:pt x="339896" y="522549"/>
                  </a:lnTo>
                  <a:close/>
                </a:path>
                <a:path w="639445" h="641350">
                  <a:moveTo>
                    <a:pt x="522029" y="522549"/>
                  </a:moveTo>
                  <a:lnTo>
                    <a:pt x="423666" y="522549"/>
                  </a:lnTo>
                  <a:lnTo>
                    <a:pt x="423666" y="389908"/>
                  </a:lnTo>
                  <a:lnTo>
                    <a:pt x="510593" y="389908"/>
                  </a:lnTo>
                  <a:lnTo>
                    <a:pt x="522470" y="455174"/>
                  </a:lnTo>
                  <a:lnTo>
                    <a:pt x="524666" y="471356"/>
                  </a:lnTo>
                  <a:lnTo>
                    <a:pt x="525399" y="487636"/>
                  </a:lnTo>
                  <a:lnTo>
                    <a:pt x="524668" y="503916"/>
                  </a:lnTo>
                  <a:lnTo>
                    <a:pt x="522475" y="520098"/>
                  </a:lnTo>
                  <a:lnTo>
                    <a:pt x="522029" y="522549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10631" y="3450975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504602" y="356985"/>
                  </a:moveTo>
                  <a:lnTo>
                    <a:pt x="501191" y="347806"/>
                  </a:lnTo>
                  <a:lnTo>
                    <a:pt x="495029" y="340551"/>
                  </a:lnTo>
                  <a:lnTo>
                    <a:pt x="486792" y="335781"/>
                  </a:lnTo>
                  <a:lnTo>
                    <a:pt x="477153" y="334059"/>
                  </a:lnTo>
                  <a:lnTo>
                    <a:pt x="346877" y="334059"/>
                  </a:lnTo>
                  <a:lnTo>
                    <a:pt x="346877" y="167315"/>
                  </a:lnTo>
                  <a:lnTo>
                    <a:pt x="398347" y="145995"/>
                  </a:lnTo>
                  <a:lnTo>
                    <a:pt x="419624" y="116675"/>
                  </a:lnTo>
                  <a:lnTo>
                    <a:pt x="638906" y="25830"/>
                  </a:lnTo>
                  <a:lnTo>
                    <a:pt x="628225" y="0"/>
                  </a:lnTo>
                  <a:lnTo>
                    <a:pt x="410584" y="90181"/>
                  </a:lnTo>
                  <a:lnTo>
                    <a:pt x="402235" y="83491"/>
                  </a:lnTo>
                  <a:lnTo>
                    <a:pt x="392477" y="79705"/>
                  </a:lnTo>
                  <a:lnTo>
                    <a:pt x="382034" y="78987"/>
                  </a:lnTo>
                  <a:lnTo>
                    <a:pt x="371631" y="81497"/>
                  </a:lnTo>
                  <a:lnTo>
                    <a:pt x="221822" y="143552"/>
                  </a:lnTo>
                  <a:lnTo>
                    <a:pt x="200426" y="177236"/>
                  </a:lnTo>
                  <a:lnTo>
                    <a:pt x="0" y="260262"/>
                  </a:lnTo>
                  <a:lnTo>
                    <a:pt x="10680" y="286092"/>
                  </a:lnTo>
                  <a:lnTo>
                    <a:pt x="212643" y="202395"/>
                  </a:lnTo>
                  <a:lnTo>
                    <a:pt x="220750" y="207570"/>
                  </a:lnTo>
                  <a:lnTo>
                    <a:pt x="229792" y="210294"/>
                  </a:lnTo>
                  <a:lnTo>
                    <a:pt x="239233" y="210482"/>
                  </a:lnTo>
                  <a:lnTo>
                    <a:pt x="248538" y="208050"/>
                  </a:lnTo>
                  <a:lnTo>
                    <a:pt x="291030" y="190451"/>
                  </a:lnTo>
                  <a:lnTo>
                    <a:pt x="291030" y="334059"/>
                  </a:lnTo>
                  <a:lnTo>
                    <a:pt x="160754" y="334059"/>
                  </a:lnTo>
                  <a:lnTo>
                    <a:pt x="151109" y="335774"/>
                  </a:lnTo>
                  <a:lnTo>
                    <a:pt x="115435" y="455174"/>
                  </a:lnTo>
                  <a:lnTo>
                    <a:pt x="112503" y="487636"/>
                  </a:lnTo>
                  <a:lnTo>
                    <a:pt x="113236" y="503916"/>
                  </a:lnTo>
                  <a:lnTo>
                    <a:pt x="133285" y="618280"/>
                  </a:lnTo>
                  <a:lnTo>
                    <a:pt x="160754" y="641227"/>
                  </a:lnTo>
                  <a:lnTo>
                    <a:pt x="477153" y="641227"/>
                  </a:lnTo>
                  <a:lnTo>
                    <a:pt x="522473" y="520112"/>
                  </a:lnTo>
                  <a:lnTo>
                    <a:pt x="525400" y="487650"/>
                  </a:lnTo>
                  <a:lnTo>
                    <a:pt x="524668" y="471370"/>
                  </a:lnTo>
                  <a:lnTo>
                    <a:pt x="522473" y="455188"/>
                  </a:lnTo>
                  <a:lnTo>
                    <a:pt x="504602" y="356985"/>
                  </a:lnTo>
                  <a:close/>
                </a:path>
                <a:path w="639445" h="641350">
                  <a:moveTo>
                    <a:pt x="298011" y="522549"/>
                  </a:moveTo>
                  <a:lnTo>
                    <a:pt x="214241" y="522549"/>
                  </a:lnTo>
                  <a:lnTo>
                    <a:pt x="214241" y="389908"/>
                  </a:lnTo>
                  <a:lnTo>
                    <a:pt x="298011" y="389908"/>
                  </a:lnTo>
                  <a:lnTo>
                    <a:pt x="298011" y="522549"/>
                  </a:lnTo>
                  <a:close/>
                </a:path>
                <a:path w="639445" h="641350">
                  <a:moveTo>
                    <a:pt x="423666" y="522549"/>
                  </a:moveTo>
                  <a:lnTo>
                    <a:pt x="339896" y="522549"/>
                  </a:lnTo>
                  <a:lnTo>
                    <a:pt x="339896" y="389908"/>
                  </a:lnTo>
                  <a:lnTo>
                    <a:pt x="423666" y="389908"/>
                  </a:lnTo>
                  <a:lnTo>
                    <a:pt x="423666" y="522549"/>
                  </a:lnTo>
                  <a:close/>
                </a:path>
              </a:pathLst>
            </a:custGeom>
            <a:ln w="6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002676" y="3476884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5" h="641350">
                  <a:moveTo>
                    <a:pt x="155681" y="90181"/>
                  </a:moveTo>
                  <a:lnTo>
                    <a:pt x="228835" y="90181"/>
                  </a:lnTo>
                  <a:lnTo>
                    <a:pt x="10704" y="0"/>
                  </a:lnTo>
                  <a:lnTo>
                    <a:pt x="0" y="25830"/>
                  </a:lnTo>
                  <a:lnTo>
                    <a:pt x="155681" y="90181"/>
                  </a:lnTo>
                  <a:close/>
                </a:path>
                <a:path w="640715" h="641350">
                  <a:moveTo>
                    <a:pt x="629637" y="286092"/>
                  </a:moveTo>
                  <a:lnTo>
                    <a:pt x="640342" y="260262"/>
                  </a:lnTo>
                  <a:lnTo>
                    <a:pt x="439465" y="177236"/>
                  </a:lnTo>
                  <a:lnTo>
                    <a:pt x="438370" y="167315"/>
                  </a:lnTo>
                  <a:lnTo>
                    <a:pt x="267875" y="81497"/>
                  </a:lnTo>
                  <a:lnTo>
                    <a:pt x="257449" y="78987"/>
                  </a:lnTo>
                  <a:lnTo>
                    <a:pt x="246983" y="79705"/>
                  </a:lnTo>
                  <a:lnTo>
                    <a:pt x="237203" y="83491"/>
                  </a:lnTo>
                  <a:lnTo>
                    <a:pt x="228835" y="90181"/>
                  </a:lnTo>
                  <a:lnTo>
                    <a:pt x="155681" y="90181"/>
                  </a:lnTo>
                  <a:lnTo>
                    <a:pt x="219774" y="116675"/>
                  </a:lnTo>
                  <a:lnTo>
                    <a:pt x="221851" y="126029"/>
                  </a:lnTo>
                  <a:lnTo>
                    <a:pt x="226307" y="134325"/>
                  </a:lnTo>
                  <a:lnTo>
                    <a:pt x="232828" y="141125"/>
                  </a:lnTo>
                  <a:lnTo>
                    <a:pt x="241100" y="145995"/>
                  </a:lnTo>
                  <a:lnTo>
                    <a:pt x="292685" y="167315"/>
                  </a:lnTo>
                  <a:lnTo>
                    <a:pt x="292685" y="190451"/>
                  </a:lnTo>
                  <a:lnTo>
                    <a:pt x="348657" y="190451"/>
                  </a:lnTo>
                  <a:lnTo>
                    <a:pt x="377561" y="202395"/>
                  </a:lnTo>
                  <a:lnTo>
                    <a:pt x="427221" y="202395"/>
                  </a:lnTo>
                  <a:lnTo>
                    <a:pt x="629637" y="286092"/>
                  </a:lnTo>
                  <a:close/>
                </a:path>
                <a:path w="640715" h="641350">
                  <a:moveTo>
                    <a:pt x="292685" y="334059"/>
                  </a:moveTo>
                  <a:lnTo>
                    <a:pt x="348657" y="334059"/>
                  </a:lnTo>
                  <a:lnTo>
                    <a:pt x="348657" y="190451"/>
                  </a:lnTo>
                  <a:lnTo>
                    <a:pt x="292685" y="190451"/>
                  </a:lnTo>
                  <a:lnTo>
                    <a:pt x="292685" y="334059"/>
                  </a:lnTo>
                  <a:close/>
                </a:path>
                <a:path w="640715" h="641350">
                  <a:moveTo>
                    <a:pt x="400570" y="210482"/>
                  </a:moveTo>
                  <a:lnTo>
                    <a:pt x="410033" y="210294"/>
                  </a:lnTo>
                  <a:lnTo>
                    <a:pt x="419096" y="207570"/>
                  </a:lnTo>
                  <a:lnTo>
                    <a:pt x="427221" y="202395"/>
                  </a:lnTo>
                  <a:lnTo>
                    <a:pt x="377561" y="202395"/>
                  </a:lnTo>
                  <a:lnTo>
                    <a:pt x="391245" y="208050"/>
                  </a:lnTo>
                  <a:lnTo>
                    <a:pt x="400570" y="210482"/>
                  </a:lnTo>
                  <a:close/>
                </a:path>
                <a:path w="640715" h="641350">
                  <a:moveTo>
                    <a:pt x="162116" y="641227"/>
                  </a:moveTo>
                  <a:lnTo>
                    <a:pt x="479226" y="641227"/>
                  </a:lnTo>
                  <a:lnTo>
                    <a:pt x="488907" y="639504"/>
                  </a:lnTo>
                  <a:lnTo>
                    <a:pt x="524647" y="520098"/>
                  </a:lnTo>
                  <a:lnTo>
                    <a:pt x="527586" y="487636"/>
                  </a:lnTo>
                  <a:lnTo>
                    <a:pt x="526851" y="471356"/>
                  </a:lnTo>
                  <a:lnTo>
                    <a:pt x="506757" y="356985"/>
                  </a:lnTo>
                  <a:lnTo>
                    <a:pt x="479226" y="334059"/>
                  </a:lnTo>
                  <a:lnTo>
                    <a:pt x="162116" y="334059"/>
                  </a:lnTo>
                  <a:lnTo>
                    <a:pt x="128601" y="389908"/>
                  </a:lnTo>
                  <a:lnTo>
                    <a:pt x="425619" y="389908"/>
                  </a:lnTo>
                  <a:lnTo>
                    <a:pt x="425619" y="522549"/>
                  </a:lnTo>
                  <a:lnTo>
                    <a:pt x="117139" y="522549"/>
                  </a:lnTo>
                  <a:lnTo>
                    <a:pt x="134603" y="618280"/>
                  </a:lnTo>
                  <a:lnTo>
                    <a:pt x="138020" y="627470"/>
                  </a:lnTo>
                  <a:lnTo>
                    <a:pt x="144197" y="634732"/>
                  </a:lnTo>
                  <a:lnTo>
                    <a:pt x="152454" y="639504"/>
                  </a:lnTo>
                  <a:lnTo>
                    <a:pt x="162116" y="641227"/>
                  </a:lnTo>
                  <a:close/>
                </a:path>
                <a:path w="640715" h="641350">
                  <a:moveTo>
                    <a:pt x="299681" y="522549"/>
                  </a:moveTo>
                  <a:lnTo>
                    <a:pt x="341661" y="522549"/>
                  </a:lnTo>
                  <a:lnTo>
                    <a:pt x="341661" y="389908"/>
                  </a:lnTo>
                  <a:lnTo>
                    <a:pt x="299681" y="389908"/>
                  </a:lnTo>
                  <a:lnTo>
                    <a:pt x="299681" y="522549"/>
                  </a:lnTo>
                  <a:close/>
                </a:path>
                <a:path w="640715" h="641350">
                  <a:moveTo>
                    <a:pt x="117139" y="522549"/>
                  </a:moveTo>
                  <a:lnTo>
                    <a:pt x="215723" y="522549"/>
                  </a:lnTo>
                  <a:lnTo>
                    <a:pt x="215723" y="389908"/>
                  </a:lnTo>
                  <a:lnTo>
                    <a:pt x="128601" y="389908"/>
                  </a:lnTo>
                  <a:lnTo>
                    <a:pt x="116697" y="455174"/>
                  </a:lnTo>
                  <a:lnTo>
                    <a:pt x="114496" y="471356"/>
                  </a:lnTo>
                  <a:lnTo>
                    <a:pt x="113762" y="487636"/>
                  </a:lnTo>
                  <a:lnTo>
                    <a:pt x="114494" y="503916"/>
                  </a:lnTo>
                  <a:lnTo>
                    <a:pt x="116693" y="520098"/>
                  </a:lnTo>
                  <a:lnTo>
                    <a:pt x="117139" y="522549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002676" y="3476883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5" h="641350">
                  <a:moveTo>
                    <a:pt x="134606" y="356985"/>
                  </a:moveTo>
                  <a:lnTo>
                    <a:pt x="138024" y="347806"/>
                  </a:lnTo>
                  <a:lnTo>
                    <a:pt x="144200" y="340551"/>
                  </a:lnTo>
                  <a:lnTo>
                    <a:pt x="152455" y="335781"/>
                  </a:lnTo>
                  <a:lnTo>
                    <a:pt x="162116" y="334059"/>
                  </a:lnTo>
                  <a:lnTo>
                    <a:pt x="292685" y="334059"/>
                  </a:lnTo>
                  <a:lnTo>
                    <a:pt x="292685" y="167315"/>
                  </a:lnTo>
                  <a:lnTo>
                    <a:pt x="241100" y="145995"/>
                  </a:lnTo>
                  <a:lnTo>
                    <a:pt x="219774" y="116675"/>
                  </a:lnTo>
                  <a:lnTo>
                    <a:pt x="0" y="25830"/>
                  </a:lnTo>
                  <a:lnTo>
                    <a:pt x="10704" y="0"/>
                  </a:lnTo>
                  <a:lnTo>
                    <a:pt x="228835" y="90181"/>
                  </a:lnTo>
                  <a:lnTo>
                    <a:pt x="237203" y="83491"/>
                  </a:lnTo>
                  <a:lnTo>
                    <a:pt x="246983" y="79705"/>
                  </a:lnTo>
                  <a:lnTo>
                    <a:pt x="257449" y="78987"/>
                  </a:lnTo>
                  <a:lnTo>
                    <a:pt x="267875" y="81497"/>
                  </a:lnTo>
                  <a:lnTo>
                    <a:pt x="418021" y="143552"/>
                  </a:lnTo>
                  <a:lnTo>
                    <a:pt x="439465" y="177236"/>
                  </a:lnTo>
                  <a:lnTo>
                    <a:pt x="640342" y="260262"/>
                  </a:lnTo>
                  <a:lnTo>
                    <a:pt x="629637" y="286092"/>
                  </a:lnTo>
                  <a:lnTo>
                    <a:pt x="427221" y="202395"/>
                  </a:lnTo>
                  <a:lnTo>
                    <a:pt x="419096" y="207570"/>
                  </a:lnTo>
                  <a:lnTo>
                    <a:pt x="410033" y="210294"/>
                  </a:lnTo>
                  <a:lnTo>
                    <a:pt x="400570" y="210482"/>
                  </a:lnTo>
                  <a:lnTo>
                    <a:pt x="391245" y="208050"/>
                  </a:lnTo>
                  <a:lnTo>
                    <a:pt x="348657" y="190451"/>
                  </a:lnTo>
                  <a:lnTo>
                    <a:pt x="348657" y="334059"/>
                  </a:lnTo>
                  <a:lnTo>
                    <a:pt x="479226" y="334059"/>
                  </a:lnTo>
                  <a:lnTo>
                    <a:pt x="488893" y="335774"/>
                  </a:lnTo>
                  <a:lnTo>
                    <a:pt x="524647" y="455174"/>
                  </a:lnTo>
                  <a:lnTo>
                    <a:pt x="527586" y="487636"/>
                  </a:lnTo>
                  <a:lnTo>
                    <a:pt x="526851" y="503916"/>
                  </a:lnTo>
                  <a:lnTo>
                    <a:pt x="506757" y="618280"/>
                  </a:lnTo>
                  <a:lnTo>
                    <a:pt x="479226" y="641227"/>
                  </a:lnTo>
                  <a:lnTo>
                    <a:pt x="162116" y="641227"/>
                  </a:lnTo>
                  <a:lnTo>
                    <a:pt x="116694" y="520112"/>
                  </a:lnTo>
                  <a:lnTo>
                    <a:pt x="113761" y="487650"/>
                  </a:lnTo>
                  <a:lnTo>
                    <a:pt x="114494" y="471370"/>
                  </a:lnTo>
                  <a:lnTo>
                    <a:pt x="116694" y="455188"/>
                  </a:lnTo>
                  <a:lnTo>
                    <a:pt x="134606" y="356985"/>
                  </a:lnTo>
                  <a:close/>
                </a:path>
                <a:path w="640715" h="641350">
                  <a:moveTo>
                    <a:pt x="341661" y="522549"/>
                  </a:moveTo>
                  <a:lnTo>
                    <a:pt x="425619" y="522549"/>
                  </a:lnTo>
                  <a:lnTo>
                    <a:pt x="425619" y="389908"/>
                  </a:lnTo>
                  <a:lnTo>
                    <a:pt x="341661" y="389908"/>
                  </a:lnTo>
                  <a:lnTo>
                    <a:pt x="341661" y="522549"/>
                  </a:lnTo>
                  <a:close/>
                </a:path>
                <a:path w="640715" h="641350">
                  <a:moveTo>
                    <a:pt x="215723" y="522549"/>
                  </a:moveTo>
                  <a:lnTo>
                    <a:pt x="299681" y="522549"/>
                  </a:lnTo>
                  <a:lnTo>
                    <a:pt x="299681" y="389908"/>
                  </a:lnTo>
                  <a:lnTo>
                    <a:pt x="215723" y="389908"/>
                  </a:lnTo>
                  <a:lnTo>
                    <a:pt x="215723" y="522549"/>
                  </a:lnTo>
                  <a:close/>
                </a:path>
              </a:pathLst>
            </a:custGeom>
            <a:ln w="6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10631" y="5913759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483574" y="90181"/>
                  </a:moveTo>
                  <a:lnTo>
                    <a:pt x="410584" y="90181"/>
                  </a:lnTo>
                  <a:lnTo>
                    <a:pt x="628225" y="0"/>
                  </a:lnTo>
                  <a:lnTo>
                    <a:pt x="638906" y="25830"/>
                  </a:lnTo>
                  <a:lnTo>
                    <a:pt x="483574" y="90181"/>
                  </a:lnTo>
                  <a:close/>
                </a:path>
                <a:path w="639445" h="641350">
                  <a:moveTo>
                    <a:pt x="10680" y="286092"/>
                  </a:moveTo>
                  <a:lnTo>
                    <a:pt x="0" y="260262"/>
                  </a:lnTo>
                  <a:lnTo>
                    <a:pt x="200426" y="177236"/>
                  </a:lnTo>
                  <a:lnTo>
                    <a:pt x="201518" y="167315"/>
                  </a:lnTo>
                  <a:lnTo>
                    <a:pt x="371631" y="81497"/>
                  </a:lnTo>
                  <a:lnTo>
                    <a:pt x="382034" y="78987"/>
                  </a:lnTo>
                  <a:lnTo>
                    <a:pt x="392477" y="79705"/>
                  </a:lnTo>
                  <a:lnTo>
                    <a:pt x="402235" y="83491"/>
                  </a:lnTo>
                  <a:lnTo>
                    <a:pt x="410584" y="90181"/>
                  </a:lnTo>
                  <a:lnTo>
                    <a:pt x="483574" y="90181"/>
                  </a:lnTo>
                  <a:lnTo>
                    <a:pt x="419624" y="116675"/>
                  </a:lnTo>
                  <a:lnTo>
                    <a:pt x="417552" y="126029"/>
                  </a:lnTo>
                  <a:lnTo>
                    <a:pt x="413106" y="134325"/>
                  </a:lnTo>
                  <a:lnTo>
                    <a:pt x="406599" y="141125"/>
                  </a:lnTo>
                  <a:lnTo>
                    <a:pt x="398347" y="145995"/>
                  </a:lnTo>
                  <a:lnTo>
                    <a:pt x="346877" y="167315"/>
                  </a:lnTo>
                  <a:lnTo>
                    <a:pt x="346877" y="190451"/>
                  </a:lnTo>
                  <a:lnTo>
                    <a:pt x="291030" y="190451"/>
                  </a:lnTo>
                  <a:lnTo>
                    <a:pt x="262191" y="202395"/>
                  </a:lnTo>
                  <a:lnTo>
                    <a:pt x="212643" y="202395"/>
                  </a:lnTo>
                  <a:lnTo>
                    <a:pt x="10680" y="286092"/>
                  </a:lnTo>
                  <a:close/>
                </a:path>
                <a:path w="639445" h="641350">
                  <a:moveTo>
                    <a:pt x="346877" y="334059"/>
                  </a:moveTo>
                  <a:lnTo>
                    <a:pt x="291030" y="334059"/>
                  </a:lnTo>
                  <a:lnTo>
                    <a:pt x="291030" y="190451"/>
                  </a:lnTo>
                  <a:lnTo>
                    <a:pt x="346877" y="190451"/>
                  </a:lnTo>
                  <a:lnTo>
                    <a:pt x="346877" y="334059"/>
                  </a:lnTo>
                  <a:close/>
                </a:path>
                <a:path w="639445" h="641350">
                  <a:moveTo>
                    <a:pt x="239233" y="210482"/>
                  </a:moveTo>
                  <a:lnTo>
                    <a:pt x="229792" y="210294"/>
                  </a:lnTo>
                  <a:lnTo>
                    <a:pt x="220750" y="207570"/>
                  </a:lnTo>
                  <a:lnTo>
                    <a:pt x="212643" y="202395"/>
                  </a:lnTo>
                  <a:lnTo>
                    <a:pt x="262191" y="202395"/>
                  </a:lnTo>
                  <a:lnTo>
                    <a:pt x="248538" y="208050"/>
                  </a:lnTo>
                  <a:lnTo>
                    <a:pt x="239233" y="210482"/>
                  </a:lnTo>
                  <a:close/>
                </a:path>
                <a:path w="639445" h="641350">
                  <a:moveTo>
                    <a:pt x="477153" y="641227"/>
                  </a:moveTo>
                  <a:lnTo>
                    <a:pt x="160754" y="641227"/>
                  </a:lnTo>
                  <a:lnTo>
                    <a:pt x="151100" y="639504"/>
                  </a:lnTo>
                  <a:lnTo>
                    <a:pt x="115435" y="520098"/>
                  </a:lnTo>
                  <a:lnTo>
                    <a:pt x="112503" y="487636"/>
                  </a:lnTo>
                  <a:lnTo>
                    <a:pt x="113236" y="471356"/>
                  </a:lnTo>
                  <a:lnTo>
                    <a:pt x="133285" y="356985"/>
                  </a:lnTo>
                  <a:lnTo>
                    <a:pt x="160754" y="334059"/>
                  </a:lnTo>
                  <a:lnTo>
                    <a:pt x="477153" y="334059"/>
                  </a:lnTo>
                  <a:lnTo>
                    <a:pt x="510593" y="389908"/>
                  </a:lnTo>
                  <a:lnTo>
                    <a:pt x="214241" y="389908"/>
                  </a:lnTo>
                  <a:lnTo>
                    <a:pt x="214241" y="522549"/>
                  </a:lnTo>
                  <a:lnTo>
                    <a:pt x="522029" y="522549"/>
                  </a:lnTo>
                  <a:lnTo>
                    <a:pt x="504604" y="618280"/>
                  </a:lnTo>
                  <a:lnTo>
                    <a:pt x="501195" y="627469"/>
                  </a:lnTo>
                  <a:lnTo>
                    <a:pt x="495032" y="634732"/>
                  </a:lnTo>
                  <a:lnTo>
                    <a:pt x="486793" y="639504"/>
                  </a:lnTo>
                  <a:lnTo>
                    <a:pt x="477153" y="641227"/>
                  </a:lnTo>
                  <a:close/>
                </a:path>
                <a:path w="639445" h="641350">
                  <a:moveTo>
                    <a:pt x="339896" y="522549"/>
                  </a:moveTo>
                  <a:lnTo>
                    <a:pt x="298011" y="522549"/>
                  </a:lnTo>
                  <a:lnTo>
                    <a:pt x="298011" y="389908"/>
                  </a:lnTo>
                  <a:lnTo>
                    <a:pt x="339896" y="389908"/>
                  </a:lnTo>
                  <a:lnTo>
                    <a:pt x="339896" y="522549"/>
                  </a:lnTo>
                  <a:close/>
                </a:path>
                <a:path w="639445" h="641350">
                  <a:moveTo>
                    <a:pt x="522029" y="522549"/>
                  </a:moveTo>
                  <a:lnTo>
                    <a:pt x="423666" y="522549"/>
                  </a:lnTo>
                  <a:lnTo>
                    <a:pt x="423666" y="389908"/>
                  </a:lnTo>
                  <a:lnTo>
                    <a:pt x="510593" y="389908"/>
                  </a:lnTo>
                  <a:lnTo>
                    <a:pt x="522470" y="455174"/>
                  </a:lnTo>
                  <a:lnTo>
                    <a:pt x="524666" y="471356"/>
                  </a:lnTo>
                  <a:lnTo>
                    <a:pt x="525399" y="487636"/>
                  </a:lnTo>
                  <a:lnTo>
                    <a:pt x="524668" y="503916"/>
                  </a:lnTo>
                  <a:lnTo>
                    <a:pt x="522475" y="520098"/>
                  </a:lnTo>
                  <a:lnTo>
                    <a:pt x="522029" y="522549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10631" y="5913759"/>
              <a:ext cx="639445" cy="641350"/>
            </a:xfrm>
            <a:custGeom>
              <a:avLst/>
              <a:gdLst/>
              <a:ahLst/>
              <a:cxnLst/>
              <a:rect l="l" t="t" r="r" b="b"/>
              <a:pathLst>
                <a:path w="639445" h="641350">
                  <a:moveTo>
                    <a:pt x="504602" y="356985"/>
                  </a:moveTo>
                  <a:lnTo>
                    <a:pt x="501191" y="347809"/>
                  </a:lnTo>
                  <a:lnTo>
                    <a:pt x="495029" y="340553"/>
                  </a:lnTo>
                  <a:lnTo>
                    <a:pt x="486792" y="335782"/>
                  </a:lnTo>
                  <a:lnTo>
                    <a:pt x="477153" y="334059"/>
                  </a:lnTo>
                  <a:lnTo>
                    <a:pt x="346877" y="334059"/>
                  </a:lnTo>
                  <a:lnTo>
                    <a:pt x="346877" y="167315"/>
                  </a:lnTo>
                  <a:lnTo>
                    <a:pt x="398347" y="145995"/>
                  </a:lnTo>
                  <a:lnTo>
                    <a:pt x="419624" y="116675"/>
                  </a:lnTo>
                  <a:lnTo>
                    <a:pt x="638906" y="25830"/>
                  </a:lnTo>
                  <a:lnTo>
                    <a:pt x="628225" y="0"/>
                  </a:lnTo>
                  <a:lnTo>
                    <a:pt x="410584" y="90181"/>
                  </a:lnTo>
                  <a:lnTo>
                    <a:pt x="402235" y="83491"/>
                  </a:lnTo>
                  <a:lnTo>
                    <a:pt x="392477" y="79705"/>
                  </a:lnTo>
                  <a:lnTo>
                    <a:pt x="382034" y="78987"/>
                  </a:lnTo>
                  <a:lnTo>
                    <a:pt x="371631" y="81497"/>
                  </a:lnTo>
                  <a:lnTo>
                    <a:pt x="221822" y="143552"/>
                  </a:lnTo>
                  <a:lnTo>
                    <a:pt x="200426" y="177236"/>
                  </a:lnTo>
                  <a:lnTo>
                    <a:pt x="0" y="260262"/>
                  </a:lnTo>
                  <a:lnTo>
                    <a:pt x="10680" y="286092"/>
                  </a:lnTo>
                  <a:lnTo>
                    <a:pt x="212643" y="202395"/>
                  </a:lnTo>
                  <a:lnTo>
                    <a:pt x="220750" y="207570"/>
                  </a:lnTo>
                  <a:lnTo>
                    <a:pt x="229792" y="210294"/>
                  </a:lnTo>
                  <a:lnTo>
                    <a:pt x="239233" y="210482"/>
                  </a:lnTo>
                  <a:lnTo>
                    <a:pt x="248538" y="208050"/>
                  </a:lnTo>
                  <a:lnTo>
                    <a:pt x="291030" y="190451"/>
                  </a:lnTo>
                  <a:lnTo>
                    <a:pt x="291030" y="334059"/>
                  </a:lnTo>
                  <a:lnTo>
                    <a:pt x="160754" y="334059"/>
                  </a:lnTo>
                  <a:lnTo>
                    <a:pt x="151109" y="335774"/>
                  </a:lnTo>
                  <a:lnTo>
                    <a:pt x="115435" y="455174"/>
                  </a:lnTo>
                  <a:lnTo>
                    <a:pt x="112503" y="487636"/>
                  </a:lnTo>
                  <a:lnTo>
                    <a:pt x="113236" y="503916"/>
                  </a:lnTo>
                  <a:lnTo>
                    <a:pt x="133285" y="618280"/>
                  </a:lnTo>
                  <a:lnTo>
                    <a:pt x="160754" y="641227"/>
                  </a:lnTo>
                  <a:lnTo>
                    <a:pt x="477153" y="641227"/>
                  </a:lnTo>
                  <a:lnTo>
                    <a:pt x="522473" y="520112"/>
                  </a:lnTo>
                  <a:lnTo>
                    <a:pt x="525400" y="487650"/>
                  </a:lnTo>
                  <a:lnTo>
                    <a:pt x="524668" y="471370"/>
                  </a:lnTo>
                  <a:lnTo>
                    <a:pt x="522473" y="455188"/>
                  </a:lnTo>
                  <a:lnTo>
                    <a:pt x="504602" y="356985"/>
                  </a:lnTo>
                  <a:close/>
                </a:path>
                <a:path w="639445" h="641350">
                  <a:moveTo>
                    <a:pt x="298011" y="522549"/>
                  </a:moveTo>
                  <a:lnTo>
                    <a:pt x="214241" y="522549"/>
                  </a:lnTo>
                  <a:lnTo>
                    <a:pt x="214241" y="389908"/>
                  </a:lnTo>
                  <a:lnTo>
                    <a:pt x="298011" y="389908"/>
                  </a:lnTo>
                  <a:lnTo>
                    <a:pt x="298011" y="522549"/>
                  </a:lnTo>
                  <a:close/>
                </a:path>
                <a:path w="639445" h="641350">
                  <a:moveTo>
                    <a:pt x="423666" y="522549"/>
                  </a:moveTo>
                  <a:lnTo>
                    <a:pt x="339896" y="522549"/>
                  </a:lnTo>
                  <a:lnTo>
                    <a:pt x="339896" y="389908"/>
                  </a:lnTo>
                  <a:lnTo>
                    <a:pt x="423666" y="389908"/>
                  </a:lnTo>
                  <a:lnTo>
                    <a:pt x="423666" y="522549"/>
                  </a:lnTo>
                  <a:close/>
                </a:path>
              </a:pathLst>
            </a:custGeom>
            <a:ln w="6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164221" y="5973245"/>
              <a:ext cx="640715" cy="643255"/>
            </a:xfrm>
            <a:custGeom>
              <a:avLst/>
              <a:gdLst/>
              <a:ahLst/>
              <a:cxnLst/>
              <a:rect l="l" t="t" r="r" b="b"/>
              <a:pathLst>
                <a:path w="640715" h="643254">
                  <a:moveTo>
                    <a:pt x="155681" y="90384"/>
                  </a:moveTo>
                  <a:lnTo>
                    <a:pt x="228835" y="90384"/>
                  </a:lnTo>
                  <a:lnTo>
                    <a:pt x="10704" y="0"/>
                  </a:lnTo>
                  <a:lnTo>
                    <a:pt x="0" y="25888"/>
                  </a:lnTo>
                  <a:lnTo>
                    <a:pt x="155681" y="90384"/>
                  </a:lnTo>
                  <a:close/>
                </a:path>
                <a:path w="640715" h="643254">
                  <a:moveTo>
                    <a:pt x="629637" y="286735"/>
                  </a:moveTo>
                  <a:lnTo>
                    <a:pt x="640342" y="260847"/>
                  </a:lnTo>
                  <a:lnTo>
                    <a:pt x="439465" y="177634"/>
                  </a:lnTo>
                  <a:lnTo>
                    <a:pt x="438370" y="167691"/>
                  </a:lnTo>
                  <a:lnTo>
                    <a:pt x="267875" y="81680"/>
                  </a:lnTo>
                  <a:lnTo>
                    <a:pt x="257449" y="79164"/>
                  </a:lnTo>
                  <a:lnTo>
                    <a:pt x="246983" y="79884"/>
                  </a:lnTo>
                  <a:lnTo>
                    <a:pt x="237203" y="83678"/>
                  </a:lnTo>
                  <a:lnTo>
                    <a:pt x="228835" y="90384"/>
                  </a:lnTo>
                  <a:lnTo>
                    <a:pt x="155681" y="90384"/>
                  </a:lnTo>
                  <a:lnTo>
                    <a:pt x="219774" y="116937"/>
                  </a:lnTo>
                  <a:lnTo>
                    <a:pt x="221851" y="126312"/>
                  </a:lnTo>
                  <a:lnTo>
                    <a:pt x="226307" y="134626"/>
                  </a:lnTo>
                  <a:lnTo>
                    <a:pt x="232828" y="141442"/>
                  </a:lnTo>
                  <a:lnTo>
                    <a:pt x="241100" y="146323"/>
                  </a:lnTo>
                  <a:lnTo>
                    <a:pt x="292685" y="167691"/>
                  </a:lnTo>
                  <a:lnTo>
                    <a:pt x="292685" y="190879"/>
                  </a:lnTo>
                  <a:lnTo>
                    <a:pt x="348657" y="190879"/>
                  </a:lnTo>
                  <a:lnTo>
                    <a:pt x="377561" y="202850"/>
                  </a:lnTo>
                  <a:lnTo>
                    <a:pt x="427221" y="202850"/>
                  </a:lnTo>
                  <a:lnTo>
                    <a:pt x="629637" y="286735"/>
                  </a:lnTo>
                  <a:close/>
                </a:path>
                <a:path w="640715" h="643254">
                  <a:moveTo>
                    <a:pt x="292685" y="334810"/>
                  </a:moveTo>
                  <a:lnTo>
                    <a:pt x="348657" y="334810"/>
                  </a:lnTo>
                  <a:lnTo>
                    <a:pt x="348657" y="190879"/>
                  </a:lnTo>
                  <a:lnTo>
                    <a:pt x="292685" y="190879"/>
                  </a:lnTo>
                  <a:lnTo>
                    <a:pt x="292685" y="334810"/>
                  </a:lnTo>
                  <a:close/>
                </a:path>
                <a:path w="640715" h="643254">
                  <a:moveTo>
                    <a:pt x="400570" y="210955"/>
                  </a:moveTo>
                  <a:lnTo>
                    <a:pt x="410033" y="210766"/>
                  </a:lnTo>
                  <a:lnTo>
                    <a:pt x="419096" y="208037"/>
                  </a:lnTo>
                  <a:lnTo>
                    <a:pt x="427221" y="202850"/>
                  </a:lnTo>
                  <a:lnTo>
                    <a:pt x="377561" y="202850"/>
                  </a:lnTo>
                  <a:lnTo>
                    <a:pt x="391245" y="208518"/>
                  </a:lnTo>
                  <a:lnTo>
                    <a:pt x="400570" y="210955"/>
                  </a:lnTo>
                  <a:close/>
                </a:path>
                <a:path w="640715" h="643254">
                  <a:moveTo>
                    <a:pt x="162116" y="642668"/>
                  </a:moveTo>
                  <a:lnTo>
                    <a:pt x="479226" y="642668"/>
                  </a:lnTo>
                  <a:lnTo>
                    <a:pt x="488902" y="640941"/>
                  </a:lnTo>
                  <a:lnTo>
                    <a:pt x="524647" y="521267"/>
                  </a:lnTo>
                  <a:lnTo>
                    <a:pt x="527586" y="488732"/>
                  </a:lnTo>
                  <a:lnTo>
                    <a:pt x="526851" y="472415"/>
                  </a:lnTo>
                  <a:lnTo>
                    <a:pt x="506757" y="357787"/>
                  </a:lnTo>
                  <a:lnTo>
                    <a:pt x="479226" y="334810"/>
                  </a:lnTo>
                  <a:lnTo>
                    <a:pt x="162116" y="334810"/>
                  </a:lnTo>
                  <a:lnTo>
                    <a:pt x="128601" y="390784"/>
                  </a:lnTo>
                  <a:lnTo>
                    <a:pt x="425619" y="390784"/>
                  </a:lnTo>
                  <a:lnTo>
                    <a:pt x="425619" y="523723"/>
                  </a:lnTo>
                  <a:lnTo>
                    <a:pt x="117139" y="523723"/>
                  </a:lnTo>
                  <a:lnTo>
                    <a:pt x="134603" y="619670"/>
                  </a:lnTo>
                  <a:lnTo>
                    <a:pt x="138020" y="628879"/>
                  </a:lnTo>
                  <a:lnTo>
                    <a:pt x="144197" y="636158"/>
                  </a:lnTo>
                  <a:lnTo>
                    <a:pt x="152454" y="640941"/>
                  </a:lnTo>
                  <a:lnTo>
                    <a:pt x="162116" y="642668"/>
                  </a:lnTo>
                  <a:close/>
                </a:path>
                <a:path w="640715" h="643254">
                  <a:moveTo>
                    <a:pt x="299681" y="523723"/>
                  </a:moveTo>
                  <a:lnTo>
                    <a:pt x="341661" y="523723"/>
                  </a:lnTo>
                  <a:lnTo>
                    <a:pt x="341661" y="390784"/>
                  </a:lnTo>
                  <a:lnTo>
                    <a:pt x="299681" y="390784"/>
                  </a:lnTo>
                  <a:lnTo>
                    <a:pt x="299681" y="523723"/>
                  </a:lnTo>
                  <a:close/>
                </a:path>
                <a:path w="640715" h="643254">
                  <a:moveTo>
                    <a:pt x="117139" y="523723"/>
                  </a:moveTo>
                  <a:lnTo>
                    <a:pt x="215723" y="523723"/>
                  </a:lnTo>
                  <a:lnTo>
                    <a:pt x="215723" y="390784"/>
                  </a:lnTo>
                  <a:lnTo>
                    <a:pt x="128601" y="390784"/>
                  </a:lnTo>
                  <a:lnTo>
                    <a:pt x="116697" y="456197"/>
                  </a:lnTo>
                  <a:lnTo>
                    <a:pt x="114496" y="472415"/>
                  </a:lnTo>
                  <a:lnTo>
                    <a:pt x="113762" y="488732"/>
                  </a:lnTo>
                  <a:lnTo>
                    <a:pt x="114494" y="505049"/>
                  </a:lnTo>
                  <a:lnTo>
                    <a:pt x="116693" y="521267"/>
                  </a:lnTo>
                  <a:lnTo>
                    <a:pt x="117139" y="52372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164221" y="5973245"/>
              <a:ext cx="640715" cy="643255"/>
            </a:xfrm>
            <a:custGeom>
              <a:avLst/>
              <a:gdLst/>
              <a:ahLst/>
              <a:cxnLst/>
              <a:rect l="l" t="t" r="r" b="b"/>
              <a:pathLst>
                <a:path w="640715" h="643254">
                  <a:moveTo>
                    <a:pt x="134606" y="357787"/>
                  </a:moveTo>
                  <a:lnTo>
                    <a:pt x="138024" y="348590"/>
                  </a:lnTo>
                  <a:lnTo>
                    <a:pt x="144200" y="341318"/>
                  </a:lnTo>
                  <a:lnTo>
                    <a:pt x="152455" y="336536"/>
                  </a:lnTo>
                  <a:lnTo>
                    <a:pt x="162116" y="334810"/>
                  </a:lnTo>
                  <a:lnTo>
                    <a:pt x="292685" y="334810"/>
                  </a:lnTo>
                  <a:lnTo>
                    <a:pt x="292685" y="167691"/>
                  </a:lnTo>
                  <a:lnTo>
                    <a:pt x="241100" y="146323"/>
                  </a:lnTo>
                  <a:lnTo>
                    <a:pt x="219774" y="116937"/>
                  </a:lnTo>
                  <a:lnTo>
                    <a:pt x="0" y="25888"/>
                  </a:lnTo>
                  <a:lnTo>
                    <a:pt x="10704" y="0"/>
                  </a:lnTo>
                  <a:lnTo>
                    <a:pt x="228835" y="90384"/>
                  </a:lnTo>
                  <a:lnTo>
                    <a:pt x="237203" y="83678"/>
                  </a:lnTo>
                  <a:lnTo>
                    <a:pt x="246983" y="79884"/>
                  </a:lnTo>
                  <a:lnTo>
                    <a:pt x="257449" y="79164"/>
                  </a:lnTo>
                  <a:lnTo>
                    <a:pt x="267875" y="81680"/>
                  </a:lnTo>
                  <a:lnTo>
                    <a:pt x="418021" y="143874"/>
                  </a:lnTo>
                  <a:lnTo>
                    <a:pt x="439465" y="177634"/>
                  </a:lnTo>
                  <a:lnTo>
                    <a:pt x="640342" y="260847"/>
                  </a:lnTo>
                  <a:lnTo>
                    <a:pt x="629637" y="286735"/>
                  </a:lnTo>
                  <a:lnTo>
                    <a:pt x="427221" y="202850"/>
                  </a:lnTo>
                  <a:lnTo>
                    <a:pt x="419096" y="208037"/>
                  </a:lnTo>
                  <a:lnTo>
                    <a:pt x="410033" y="210766"/>
                  </a:lnTo>
                  <a:lnTo>
                    <a:pt x="400570" y="210955"/>
                  </a:lnTo>
                  <a:lnTo>
                    <a:pt x="391245" y="208518"/>
                  </a:lnTo>
                  <a:lnTo>
                    <a:pt x="348657" y="190879"/>
                  </a:lnTo>
                  <a:lnTo>
                    <a:pt x="348657" y="334810"/>
                  </a:lnTo>
                  <a:lnTo>
                    <a:pt x="479226" y="334810"/>
                  </a:lnTo>
                  <a:lnTo>
                    <a:pt x="488893" y="336528"/>
                  </a:lnTo>
                  <a:lnTo>
                    <a:pt x="524647" y="456197"/>
                  </a:lnTo>
                  <a:lnTo>
                    <a:pt x="527586" y="488732"/>
                  </a:lnTo>
                  <a:lnTo>
                    <a:pt x="526851" y="505049"/>
                  </a:lnTo>
                  <a:lnTo>
                    <a:pt x="506757" y="619670"/>
                  </a:lnTo>
                  <a:lnTo>
                    <a:pt x="479226" y="642668"/>
                  </a:lnTo>
                  <a:lnTo>
                    <a:pt x="162116" y="642668"/>
                  </a:lnTo>
                  <a:lnTo>
                    <a:pt x="116694" y="521281"/>
                  </a:lnTo>
                  <a:lnTo>
                    <a:pt x="113761" y="488746"/>
                  </a:lnTo>
                  <a:lnTo>
                    <a:pt x="114494" y="472429"/>
                  </a:lnTo>
                  <a:lnTo>
                    <a:pt x="116694" y="456211"/>
                  </a:lnTo>
                  <a:lnTo>
                    <a:pt x="134606" y="357787"/>
                  </a:lnTo>
                  <a:close/>
                </a:path>
                <a:path w="640715" h="643254">
                  <a:moveTo>
                    <a:pt x="341661" y="523723"/>
                  </a:moveTo>
                  <a:lnTo>
                    <a:pt x="425619" y="523723"/>
                  </a:lnTo>
                  <a:lnTo>
                    <a:pt x="425619" y="390784"/>
                  </a:lnTo>
                  <a:lnTo>
                    <a:pt x="341661" y="390784"/>
                  </a:lnTo>
                  <a:lnTo>
                    <a:pt x="341661" y="523723"/>
                  </a:lnTo>
                  <a:close/>
                </a:path>
                <a:path w="640715" h="643254">
                  <a:moveTo>
                    <a:pt x="215723" y="523723"/>
                  </a:moveTo>
                  <a:lnTo>
                    <a:pt x="299681" y="523723"/>
                  </a:lnTo>
                  <a:lnTo>
                    <a:pt x="299681" y="390784"/>
                  </a:lnTo>
                  <a:lnTo>
                    <a:pt x="215723" y="390784"/>
                  </a:lnTo>
                  <a:lnTo>
                    <a:pt x="215723" y="523723"/>
                  </a:lnTo>
                  <a:close/>
                </a:path>
              </a:pathLst>
            </a:custGeom>
            <a:ln w="69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270492" y="2272283"/>
            <a:ext cx="2699385" cy="920750"/>
          </a:xfrm>
          <a:prstGeom prst="rect">
            <a:avLst/>
          </a:prstGeom>
          <a:solidFill>
            <a:srgbClr val="A4A4A4"/>
          </a:solidFill>
          <a:ln w="6350">
            <a:solidFill>
              <a:srgbClr val="6FAC46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time?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visit: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304019" y="4826508"/>
            <a:ext cx="2700655" cy="864235"/>
          </a:xfrm>
          <a:prstGeom prst="rect">
            <a:avLst/>
          </a:prstGeom>
          <a:solidFill>
            <a:srgbClr val="6F2F9F"/>
          </a:solidFill>
          <a:ln w="6350">
            <a:solidFill>
              <a:srgbClr val="A4A4A4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27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now?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Today’s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date: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Rick Preskey (Adelphi Group)</dc:creator>
  <dc:title>PowerPoint Presentation</dc:title>
  <dcterms:created xsi:type="dcterms:W3CDTF">2025-01-03T13:08:55Z</dcterms:created>
  <dcterms:modified xsi:type="dcterms:W3CDTF">2025-01-03T13:08:55Z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0x0101002113CECAFE623A41B6B2307CA2346950</vt:lpwstr>
  </property>
  <property fmtid="{D5CDD505-2E9C-101B-9397-08002B2CF9AE}" pid="3" name="Created">
    <vt:filetime>2024-08-06T00:00:00Z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2025-01-03T00:00:00Z</vt:filetime>
  </property>
  <property fmtid="{D5CDD505-2E9C-101B-9397-08002B2CF9AE}" pid="6" name="Producer">
    <vt:lpwstr>Adobe PDF Library 23.3.20</vt:lpwstr>
  </property>
</Properties>
</file>